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6A7"/>
    <a:srgbClr val="E023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>
        <p:scale>
          <a:sx n="51" d="100"/>
          <a:sy n="51" d="100"/>
        </p:scale>
        <p:origin x="29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6AB4769-1B18-7F4B-96C0-6C1B3CBB4C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32113EF-6517-D748-BABD-6EA3C4F060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1B86A7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2326458" y="3682322"/>
            <a:ext cx="34507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500" dirty="0">
                <a:solidFill>
                  <a:schemeClr val="bg1"/>
                </a:solidFill>
              </a:rPr>
              <a:t>COQUIMBO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471476" y="11531253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</TotalTime>
  <Words>19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22</cp:revision>
  <dcterms:created xsi:type="dcterms:W3CDTF">2024-07-30T13:56:38Z</dcterms:created>
  <dcterms:modified xsi:type="dcterms:W3CDTF">2024-10-09T12:15:44Z</dcterms:modified>
</cp:coreProperties>
</file>